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6670000" cy="38100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0">
          <p15:clr>
            <a:srgbClr val="A4A3A4"/>
          </p15:clr>
        </p15:guide>
        <p15:guide id="2" pos="8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66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344" autoAdjust="0"/>
  </p:normalViewPr>
  <p:slideViewPr>
    <p:cSldViewPr>
      <p:cViewPr varScale="1">
        <p:scale>
          <a:sx n="19" d="100"/>
          <a:sy n="19" d="100"/>
        </p:scale>
        <p:origin x="3222" y="150"/>
      </p:cViewPr>
      <p:guideLst>
        <p:guide orient="horz" pos="12000"/>
        <p:guide pos="8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C2603-DC3D-4FDE-B61F-B67E915879CA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85BDA-1020-467D-90EF-B7A6B2E091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365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85BDA-1020-467D-90EF-B7A6B2E0918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816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162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 userDrawn="1"/>
        </p:nvGrpSpPr>
        <p:grpSpPr bwMode="auto">
          <a:xfrm>
            <a:off x="1066800" y="533400"/>
            <a:ext cx="24536400" cy="35356800"/>
            <a:chOff x="672" y="336"/>
            <a:chExt cx="15456" cy="22272"/>
          </a:xfrm>
        </p:grpSpPr>
        <p:pic>
          <p:nvPicPr>
            <p:cNvPr id="1027" name="Picture 7" descr="poster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1" t="2626" r="5710"/>
            <a:stretch>
              <a:fillRect/>
            </a:stretch>
          </p:blipFill>
          <p:spPr bwMode="auto">
            <a:xfrm>
              <a:off x="672" y="805"/>
              <a:ext cx="15456" cy="21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8" name="Text Box 8"/>
            <p:cNvSpPr txBox="1">
              <a:spLocks noChangeArrowheads="1"/>
            </p:cNvSpPr>
            <p:nvPr userDrawn="1"/>
          </p:nvSpPr>
          <p:spPr bwMode="auto">
            <a:xfrm>
              <a:off x="4656" y="1152"/>
              <a:ext cx="9984" cy="1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pt-BR" altLang="en-US" sz="7200" dirty="0">
                  <a:latin typeface="Berlin Sans FB Demi" panose="020E0802020502020306" pitchFamily="34" charset="0"/>
                </a:rPr>
                <a:t>PCS - Departamento de Engenharia de Computação e Sistemas Digitais</a:t>
              </a:r>
            </a:p>
          </p:txBody>
        </p:sp>
        <p:sp>
          <p:nvSpPr>
            <p:cNvPr id="1029" name="Text Box 9"/>
            <p:cNvSpPr txBox="1">
              <a:spLocks noChangeArrowheads="1"/>
            </p:cNvSpPr>
            <p:nvPr userDrawn="1"/>
          </p:nvSpPr>
          <p:spPr bwMode="auto">
            <a:xfrm>
              <a:off x="2976" y="336"/>
              <a:ext cx="10320" cy="6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pt-BR" altLang="en-US" sz="7200" dirty="0">
                  <a:solidFill>
                    <a:srgbClr val="6600FF"/>
                  </a:solidFill>
                  <a:latin typeface="Berlin Sans FB Demi" panose="020E0802020502020306" pitchFamily="34" charset="0"/>
                </a:rPr>
                <a:t>Projeto de Formatura </a:t>
              </a:r>
              <a:r>
                <a:rPr lang="pt-BR" altLang="en-US" sz="7200">
                  <a:solidFill>
                    <a:srgbClr val="6600FF"/>
                  </a:solidFill>
                  <a:latin typeface="Berlin Sans FB Demi" panose="020E0802020502020306" pitchFamily="34" charset="0"/>
                </a:rPr>
                <a:t>– 2023</a:t>
              </a:r>
              <a:endParaRPr lang="pt-BR" altLang="en-US" sz="7200" dirty="0">
                <a:solidFill>
                  <a:srgbClr val="6600FF"/>
                </a:solidFill>
                <a:latin typeface="Berlin Sans FB Demi" panose="020E0802020502020306" pitchFamily="34" charset="0"/>
              </a:endParaRPr>
            </a:p>
          </p:txBody>
        </p:sp>
        <p:sp>
          <p:nvSpPr>
            <p:cNvPr id="1032" name="Text Box 13"/>
            <p:cNvSpPr txBox="1">
              <a:spLocks noChangeArrowheads="1"/>
            </p:cNvSpPr>
            <p:nvPr userDrawn="1"/>
          </p:nvSpPr>
          <p:spPr bwMode="auto">
            <a:xfrm>
              <a:off x="3984" y="2832"/>
              <a:ext cx="99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pt-BR" altLang="en-US" sz="5400" dirty="0">
                  <a:latin typeface="Berlin Sans FB Demi" panose="020E0802020502020306" pitchFamily="34" charset="0"/>
                </a:rPr>
                <a:t>Engenharia de Computação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3700463" rtl="0" eaLnBrk="0" fontAlgn="base" hangingPunct="0">
        <a:spcBef>
          <a:spcPct val="0"/>
        </a:spcBef>
        <a:spcAft>
          <a:spcPct val="0"/>
        </a:spcAft>
        <a:defRPr sz="17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00463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panose="02020603050405020304" pitchFamily="18" charset="0"/>
        </a:defRPr>
      </a:lvl2pPr>
      <a:lvl3pPr algn="ctr" defTabSz="3700463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panose="02020603050405020304" pitchFamily="18" charset="0"/>
        </a:defRPr>
      </a:lvl3pPr>
      <a:lvl4pPr algn="ctr" defTabSz="3700463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panose="02020603050405020304" pitchFamily="18" charset="0"/>
        </a:defRPr>
      </a:lvl4pPr>
      <a:lvl5pPr algn="ctr" defTabSz="3700463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panose="02020603050405020304" pitchFamily="18" charset="0"/>
        </a:defRPr>
      </a:lvl5pPr>
      <a:lvl6pPr marL="4572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panose="02020603050405020304" pitchFamily="18" charset="0"/>
        </a:defRPr>
      </a:lvl6pPr>
      <a:lvl7pPr marL="9144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1387475" indent="-1387475" algn="l" defTabSz="3700463" rtl="0" eaLnBrk="0" fontAlgn="base" hangingPunct="0">
        <a:spcBef>
          <a:spcPct val="20000"/>
        </a:spcBef>
        <a:spcAft>
          <a:spcPct val="0"/>
        </a:spcAft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6725" indent="-1155700" algn="l" defTabSz="3700463" rtl="0" eaLnBrk="0" fontAlgn="base" hangingPunct="0">
        <a:spcBef>
          <a:spcPct val="20000"/>
        </a:spcBef>
        <a:spcAft>
          <a:spcPct val="0"/>
        </a:spcAft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5975" indent="-925513" algn="l" defTabSz="3700463" rtl="0" eaLnBrk="0" fontAlgn="base" hangingPunct="0">
        <a:spcBef>
          <a:spcPct val="20000"/>
        </a:spcBef>
        <a:spcAft>
          <a:spcPct val="0"/>
        </a:spcAft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77000" indent="-925513" algn="l" defTabSz="3700463" rtl="0" eaLnBrk="0" fontAlgn="base" hangingPunct="0">
        <a:spcBef>
          <a:spcPct val="20000"/>
        </a:spcBef>
        <a:spcAft>
          <a:spcPct val="0"/>
        </a:spcAft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28025" indent="-925513" algn="l" defTabSz="3700463" rtl="0" eaLnBrk="0" fontAlgn="base" hangingPunct="0">
        <a:spcBef>
          <a:spcPct val="20000"/>
        </a:spcBef>
        <a:spcAft>
          <a:spcPct val="0"/>
        </a:spcAft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2"/>
          <p:cNvSpPr txBox="1"/>
          <p:nvPr/>
        </p:nvSpPr>
        <p:spPr>
          <a:xfrm>
            <a:off x="3181872" y="5872163"/>
            <a:ext cx="22178464" cy="83099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Aft>
                <a:spcPts val="0"/>
              </a:spcAft>
              <a:defRPr/>
            </a:pPr>
            <a:r>
              <a:rPr lang="pt-BR" sz="4800" b="1" dirty="0">
                <a:solidFill>
                  <a:srgbClr val="6600FF"/>
                </a:solidFill>
                <a:latin typeface="Tahoma"/>
                <a:ea typeface="Times New Roman"/>
              </a:rPr>
              <a:t>Digite o tema aqui!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54080" y="34099672"/>
            <a:ext cx="7885112" cy="1846659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800" dirty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</a:p>
          <a:p>
            <a:pPr eaLnBrk="1" hangingPunct="1">
              <a:defRPr/>
            </a:pPr>
            <a:r>
              <a:rPr lang="en-US" sz="3800" dirty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</a:p>
          <a:p>
            <a:pPr eaLnBrk="1" hangingPunct="1">
              <a:defRPr/>
            </a:pPr>
            <a:r>
              <a:rPr lang="en-US" sz="3800" dirty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endParaRPr lang="pt-BR" sz="3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01" y="36475936"/>
            <a:ext cx="7596187" cy="6762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sz="3800" dirty="0">
                <a:latin typeface="Tahoma" pitchFamily="34" charset="0"/>
                <a:ea typeface="Tahoma" pitchFamily="34" charset="0"/>
                <a:cs typeface="Tahoma" pitchFamily="34" charset="0"/>
              </a:rPr>
              <a:t>- (Prof. Dr. /Profa. Dra.)</a:t>
            </a:r>
          </a:p>
        </p:txBody>
      </p:sp>
      <p:sp>
        <p:nvSpPr>
          <p:cNvPr id="11" name="TextBox 9"/>
          <p:cNvSpPr txBox="1"/>
          <p:nvPr/>
        </p:nvSpPr>
        <p:spPr>
          <a:xfrm>
            <a:off x="6530901" y="37100489"/>
            <a:ext cx="7596187" cy="6762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sz="3800" dirty="0">
                <a:latin typeface="Tahoma" pitchFamily="34" charset="0"/>
                <a:ea typeface="Tahoma" pitchFamily="34" charset="0"/>
                <a:cs typeface="Tahoma" pitchFamily="34" charset="0"/>
              </a:rPr>
              <a:t>- (Prof. Dr. /Profa. Dra.)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524001" y="342900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pt-BR" altLang="pt-BR" sz="4000" dirty="0">
                <a:solidFill>
                  <a:srgbClr val="6600FF"/>
                </a:solidFill>
                <a:latin typeface="Tahoma" pitchFamily="34" charset="0"/>
              </a:rPr>
              <a:t>Integrantes: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88963" y="36499800"/>
            <a:ext cx="63373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pt-BR" altLang="pt-BR" sz="4000" dirty="0">
                <a:solidFill>
                  <a:srgbClr val="6600FF"/>
                </a:solidFill>
                <a:latin typeface="Tahoma" pitchFamily="34" charset="0"/>
              </a:rPr>
              <a:t>Professor(a) Orientador(a):</a:t>
            </a:r>
          </a:p>
          <a:p>
            <a:pPr algn="r">
              <a:lnSpc>
                <a:spcPct val="90000"/>
              </a:lnSpc>
            </a:pPr>
            <a:r>
              <a:rPr lang="pt-BR" altLang="pt-BR" sz="4000" dirty="0" err="1">
                <a:solidFill>
                  <a:srgbClr val="6600FF"/>
                </a:solidFill>
                <a:latin typeface="Tahoma" pitchFamily="34" charset="0"/>
              </a:rPr>
              <a:t>Co-orientador</a:t>
            </a:r>
            <a:r>
              <a:rPr lang="pt-BR" altLang="pt-BR" sz="4000" dirty="0">
                <a:solidFill>
                  <a:srgbClr val="6600FF"/>
                </a:solidFill>
                <a:latin typeface="Tahoma" pitchFamily="34" charset="0"/>
              </a:rPr>
              <a:t>(a):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45</Words>
  <Application>Microsoft Office PowerPoint</Application>
  <PresentationFormat>Personalizar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Berlin Sans FB Demi</vt:lpstr>
      <vt:lpstr>Calibri</vt:lpstr>
      <vt:lpstr>Tahoma</vt:lpstr>
      <vt:lpstr>Times New Roman</vt:lpstr>
      <vt:lpstr>Estrutura padrão</vt:lpstr>
      <vt:lpstr>Apresentação do PowerPoint</vt:lpstr>
    </vt:vector>
  </TitlesOfParts>
  <Company>PCS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Jorge Rady</dc:creator>
  <cp:lastModifiedBy>Nilton Araujo do carmo</cp:lastModifiedBy>
  <cp:revision>28</cp:revision>
  <dcterms:created xsi:type="dcterms:W3CDTF">2002-11-05T12:15:26Z</dcterms:created>
  <dcterms:modified xsi:type="dcterms:W3CDTF">2023-11-07T17:13:39Z</dcterms:modified>
</cp:coreProperties>
</file>