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6670000" cy="38100000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55">
          <p15:clr>
            <a:srgbClr val="A4A3A4"/>
          </p15:clr>
        </p15:guide>
        <p15:guide id="2" pos="8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66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7" autoAdjust="0"/>
  </p:normalViewPr>
  <p:slideViewPr>
    <p:cSldViewPr>
      <p:cViewPr varScale="1">
        <p:scale>
          <a:sx n="20" d="100"/>
          <a:sy n="20" d="100"/>
        </p:scale>
        <p:origin x="318" y="66"/>
      </p:cViewPr>
      <p:guideLst>
        <p:guide orient="horz" pos="11955"/>
        <p:guide pos="8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48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226FE-9ABC-40AB-BAF0-0EBF3C2E453C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D4581-4150-481B-81A5-6C4464F6935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1270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23B46-7CE4-411F-BE8D-EBB9785300B4}" type="datetimeFigureOut">
              <a:rPr lang="pt-BR" smtClean="0"/>
              <a:t>26/11/2019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1441F5-364F-4B5A-9F33-E07BC927503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21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1441F5-364F-4B5A-9F33-E07BC927503E}" type="slidenum">
              <a:rPr lang="pt-BR" smtClean="0"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40190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00250" y="11836400"/>
            <a:ext cx="22669500" cy="81661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00500" y="21590000"/>
            <a:ext cx="18669000" cy="973613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620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500" y="1525588"/>
            <a:ext cx="24003000" cy="6350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33500" y="8890000"/>
            <a:ext cx="24003000" cy="251444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1923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9335750" y="1525588"/>
            <a:ext cx="6000750" cy="325088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333500" y="1525588"/>
            <a:ext cx="17849850" cy="325088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8421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500" y="1525588"/>
            <a:ext cx="24003000" cy="6350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3500" y="8890000"/>
            <a:ext cx="24003000" cy="251444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88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06613" y="24482425"/>
            <a:ext cx="22669500" cy="75676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106613" y="16148050"/>
            <a:ext cx="22669500" cy="83343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01139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500" y="1525588"/>
            <a:ext cx="24003000" cy="6350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333500" y="8890000"/>
            <a:ext cx="11925300" cy="251444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411200" y="8890000"/>
            <a:ext cx="11925300" cy="2514441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412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500" y="1525588"/>
            <a:ext cx="24003000" cy="6350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33500" y="8528050"/>
            <a:ext cx="11784013" cy="35544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333500" y="12082463"/>
            <a:ext cx="11784013" cy="219519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3547725" y="8528050"/>
            <a:ext cx="11788775" cy="355441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3547725" y="12082463"/>
            <a:ext cx="11788775" cy="219519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477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500" y="1525588"/>
            <a:ext cx="24003000" cy="6350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38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619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33500" y="1517650"/>
            <a:ext cx="8774113" cy="64547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426700" y="1517650"/>
            <a:ext cx="14909800" cy="325167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33500" y="7972425"/>
            <a:ext cx="8774113" cy="260619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89809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27638" y="26670000"/>
            <a:ext cx="16002000" cy="31480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227638" y="3403600"/>
            <a:ext cx="16002000" cy="22860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227638" y="29818013"/>
            <a:ext cx="16002000" cy="44719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849497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8" name="Group 14"/>
          <p:cNvGrpSpPr>
            <a:grpSpLocks/>
          </p:cNvGrpSpPr>
          <p:nvPr userDrawn="1"/>
        </p:nvGrpSpPr>
        <p:grpSpPr bwMode="auto">
          <a:xfrm>
            <a:off x="1066800" y="533400"/>
            <a:ext cx="24536400" cy="37157025"/>
            <a:chOff x="672" y="336"/>
            <a:chExt cx="15456" cy="23406"/>
          </a:xfrm>
        </p:grpSpPr>
        <p:pic>
          <p:nvPicPr>
            <p:cNvPr id="1031" name="Picture 7" descr="poster"/>
            <p:cNvPicPr>
              <a:picLocks noChangeAspect="1" noChangeArrowheads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71" t="2626" r="5710"/>
            <a:stretch>
              <a:fillRect/>
            </a:stretch>
          </p:blipFill>
          <p:spPr bwMode="auto">
            <a:xfrm>
              <a:off x="672" y="805"/>
              <a:ext cx="15456" cy="218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2" name="Text Box 8"/>
            <p:cNvSpPr txBox="1">
              <a:spLocks noChangeArrowheads="1"/>
            </p:cNvSpPr>
            <p:nvPr userDrawn="1"/>
          </p:nvSpPr>
          <p:spPr bwMode="auto">
            <a:xfrm>
              <a:off x="4656" y="1152"/>
              <a:ext cx="9984" cy="14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pt-BR" altLang="pt-BR" sz="7200" dirty="0">
                  <a:latin typeface="Berlin Sans FB Demi" pitchFamily="34" charset="0"/>
                </a:rPr>
                <a:t>PCS - Departamento de Engenharia de Computação e Sistemas Digitais</a:t>
              </a:r>
            </a:p>
          </p:txBody>
        </p:sp>
        <p:sp>
          <p:nvSpPr>
            <p:cNvPr id="1033" name="Text Box 9"/>
            <p:cNvSpPr txBox="1">
              <a:spLocks noChangeArrowheads="1"/>
            </p:cNvSpPr>
            <p:nvPr userDrawn="1"/>
          </p:nvSpPr>
          <p:spPr bwMode="auto">
            <a:xfrm>
              <a:off x="2976" y="336"/>
              <a:ext cx="10320" cy="130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pt-BR" altLang="pt-BR" sz="7200" dirty="0">
                  <a:solidFill>
                    <a:srgbClr val="6600FF"/>
                  </a:solidFill>
                  <a:latin typeface="Berlin Sans FB Demi" pitchFamily="34" charset="0"/>
                </a:rPr>
                <a:t>Projeto de Formatura – Turmas </a:t>
              </a:r>
              <a:r>
                <a:rPr lang="pt-BR" altLang="pt-BR" sz="7200" dirty="0" smtClean="0">
                  <a:solidFill>
                    <a:srgbClr val="6600FF"/>
                  </a:solidFill>
                  <a:latin typeface="Berlin Sans FB Demi" pitchFamily="34" charset="0"/>
                </a:rPr>
                <a:t>2019</a:t>
              </a:r>
              <a:endParaRPr lang="pt-BR" altLang="pt-BR" sz="7200" dirty="0">
                <a:solidFill>
                  <a:srgbClr val="6600FF"/>
                </a:solidFill>
                <a:latin typeface="Berlin Sans FB Demi" pitchFamily="34" charset="0"/>
              </a:endParaRPr>
            </a:p>
            <a:p>
              <a:pPr algn="ctr">
                <a:lnSpc>
                  <a:spcPct val="90000"/>
                </a:lnSpc>
              </a:pPr>
              <a:endParaRPr lang="pt-BR" altLang="pt-BR" sz="7200" dirty="0">
                <a:solidFill>
                  <a:srgbClr val="6600FF"/>
                </a:solidFill>
                <a:latin typeface="Berlin Sans FB Demi" pitchFamily="34" charset="0"/>
              </a:endParaRPr>
            </a:p>
          </p:txBody>
        </p:sp>
        <p:sp>
          <p:nvSpPr>
            <p:cNvPr id="1034" name="Text Box 10"/>
            <p:cNvSpPr txBox="1">
              <a:spLocks noChangeArrowheads="1"/>
            </p:cNvSpPr>
            <p:nvPr userDrawn="1"/>
          </p:nvSpPr>
          <p:spPr bwMode="auto">
            <a:xfrm>
              <a:off x="960" y="21600"/>
              <a:ext cx="192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pt-BR" altLang="pt-BR" sz="4000" dirty="0">
                  <a:solidFill>
                    <a:srgbClr val="6600FF"/>
                  </a:solidFill>
                  <a:latin typeface="Tahoma" pitchFamily="34" charset="0"/>
                </a:rPr>
                <a:t>Integrantes:</a:t>
              </a:r>
            </a:p>
          </p:txBody>
        </p:sp>
        <p:sp>
          <p:nvSpPr>
            <p:cNvPr id="1035" name="Text Box 11"/>
            <p:cNvSpPr txBox="1">
              <a:spLocks noChangeArrowheads="1"/>
            </p:cNvSpPr>
            <p:nvPr userDrawn="1"/>
          </p:nvSpPr>
          <p:spPr bwMode="auto">
            <a:xfrm>
              <a:off x="768" y="22992"/>
              <a:ext cx="3216" cy="7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pt-BR" altLang="pt-BR" sz="4000" dirty="0">
                  <a:solidFill>
                    <a:srgbClr val="6600FF"/>
                  </a:solidFill>
                  <a:latin typeface="Tahoma" pitchFamily="34" charset="0"/>
                </a:rPr>
                <a:t>Professor Orientador:</a:t>
              </a:r>
            </a:p>
            <a:p>
              <a:pPr algn="r">
                <a:lnSpc>
                  <a:spcPct val="90000"/>
                </a:lnSpc>
              </a:pPr>
              <a:r>
                <a:rPr lang="pt-BR" altLang="pt-BR" sz="4000" dirty="0" err="1">
                  <a:solidFill>
                    <a:srgbClr val="6600FF"/>
                  </a:solidFill>
                  <a:latin typeface="Tahoma" pitchFamily="34" charset="0"/>
                </a:rPr>
                <a:t>Co-orientador</a:t>
              </a:r>
              <a:r>
                <a:rPr lang="pt-BR" altLang="pt-BR" sz="4000" dirty="0">
                  <a:solidFill>
                    <a:srgbClr val="6600FF"/>
                  </a:solidFill>
                  <a:latin typeface="Tahoma" pitchFamily="34" charset="0"/>
                </a:rPr>
                <a:t>:</a:t>
              </a:r>
            </a:p>
          </p:txBody>
        </p:sp>
        <p:sp>
          <p:nvSpPr>
            <p:cNvPr id="1037" name="Text Box 13"/>
            <p:cNvSpPr txBox="1">
              <a:spLocks noChangeArrowheads="1"/>
            </p:cNvSpPr>
            <p:nvPr userDrawn="1"/>
          </p:nvSpPr>
          <p:spPr bwMode="auto">
            <a:xfrm>
              <a:off x="3984" y="2832"/>
              <a:ext cx="998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pt-BR" altLang="pt-BR" sz="5400">
                  <a:latin typeface="Berlin Sans FB Demi" pitchFamily="34" charset="0"/>
                </a:rPr>
                <a:t>Engenharia Elétrica – Ênfase Computação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2pPr>
      <a:lvl3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3pPr>
      <a:lvl4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4pPr>
      <a:lvl5pPr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5pPr>
      <a:lvl6pPr marL="4572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6pPr>
      <a:lvl7pPr marL="9144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7pPr>
      <a:lvl8pPr marL="13716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8pPr>
      <a:lvl9pPr marL="1828800" algn="ctr" defTabSz="3700463" rtl="0" fontAlgn="base">
        <a:spcBef>
          <a:spcPct val="0"/>
        </a:spcBef>
        <a:spcAft>
          <a:spcPct val="0"/>
        </a:spcAft>
        <a:defRPr sz="17800">
          <a:solidFill>
            <a:schemeClr val="tx2"/>
          </a:solidFill>
          <a:latin typeface="Times New Roman" charset="0"/>
        </a:defRPr>
      </a:lvl9pPr>
    </p:titleStyle>
    <p:bodyStyle>
      <a:lvl1pPr marL="1387475" indent="-1387475" algn="l" defTabSz="3700463" rtl="0" fontAlgn="base">
        <a:spcBef>
          <a:spcPct val="20000"/>
        </a:spcBef>
        <a:spcAft>
          <a:spcPct val="0"/>
        </a:spcAft>
        <a:buChar char="•"/>
        <a:defRPr sz="13000">
          <a:solidFill>
            <a:schemeClr val="tx1"/>
          </a:solidFill>
          <a:latin typeface="+mn-lt"/>
          <a:ea typeface="+mn-ea"/>
          <a:cs typeface="+mn-cs"/>
        </a:defRPr>
      </a:lvl1pPr>
      <a:lvl2pPr marL="3006725" indent="-1155700" algn="l" defTabSz="3700463" rtl="0" fontAlgn="base">
        <a:spcBef>
          <a:spcPct val="20000"/>
        </a:spcBef>
        <a:spcAft>
          <a:spcPct val="0"/>
        </a:spcAft>
        <a:buChar char="–"/>
        <a:defRPr sz="11300">
          <a:solidFill>
            <a:schemeClr val="tx1"/>
          </a:solidFill>
          <a:latin typeface="+mn-lt"/>
        </a:defRPr>
      </a:lvl2pPr>
      <a:lvl3pPr marL="4625975" indent="-925513" algn="l" defTabSz="3700463" rtl="0" fontAlgn="base">
        <a:spcBef>
          <a:spcPct val="20000"/>
        </a:spcBef>
        <a:spcAft>
          <a:spcPct val="0"/>
        </a:spcAft>
        <a:buChar char="•"/>
        <a:defRPr sz="9700">
          <a:solidFill>
            <a:schemeClr val="tx1"/>
          </a:solidFill>
          <a:latin typeface="+mn-lt"/>
        </a:defRPr>
      </a:lvl3pPr>
      <a:lvl4pPr marL="6477000" indent="-925513" algn="l" defTabSz="3700463" rtl="0" fontAlgn="base">
        <a:spcBef>
          <a:spcPct val="20000"/>
        </a:spcBef>
        <a:spcAft>
          <a:spcPct val="0"/>
        </a:spcAft>
        <a:buChar char="–"/>
        <a:defRPr sz="8100">
          <a:solidFill>
            <a:schemeClr val="tx1"/>
          </a:solidFill>
          <a:latin typeface="+mn-lt"/>
        </a:defRPr>
      </a:lvl4pPr>
      <a:lvl5pPr marL="83280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5pPr>
      <a:lvl6pPr marL="87852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6pPr>
      <a:lvl7pPr marL="92424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7pPr>
      <a:lvl8pPr marL="96996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8pPr>
      <a:lvl9pPr marL="10156825" indent="-925513" algn="l" defTabSz="3700463" rtl="0" fontAlgn="base">
        <a:spcBef>
          <a:spcPct val="20000"/>
        </a:spcBef>
        <a:spcAft>
          <a:spcPct val="0"/>
        </a:spcAft>
        <a:buChar char="»"/>
        <a:defRPr sz="81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1</Words>
  <Application>Microsoft Office PowerPoint</Application>
  <PresentationFormat>Personalizar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Berlin Sans FB Demi</vt:lpstr>
      <vt:lpstr>Calibri</vt:lpstr>
      <vt:lpstr>Tahoma</vt:lpstr>
      <vt:lpstr>Times New Roman</vt:lpstr>
      <vt:lpstr>Estrutura padrão</vt:lpstr>
      <vt:lpstr>Apresentação do PowerPoint</vt:lpstr>
    </vt:vector>
  </TitlesOfParts>
  <Company>PCS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Jorge Rady</dc:creator>
  <cp:lastModifiedBy>Nilton</cp:lastModifiedBy>
  <cp:revision>18</cp:revision>
  <dcterms:created xsi:type="dcterms:W3CDTF">2002-11-05T12:15:26Z</dcterms:created>
  <dcterms:modified xsi:type="dcterms:W3CDTF">2019-11-26T15:44:30Z</dcterms:modified>
</cp:coreProperties>
</file>